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3657600" cy="3657600"/>
  <p:notesSz cx="6858000" cy="9144000"/>
  <p:defaultTextStyle>
    <a:defPPr>
      <a:defRPr lang="en-US"/>
    </a:defPPr>
    <a:lvl1pPr marL="0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208986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417972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626958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835944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044931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253917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1462903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1671889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A0A0"/>
    <a:srgbClr val="8000FF"/>
    <a:srgbClr val="CC66FF"/>
    <a:srgbClr val="A960FF"/>
    <a:srgbClr val="B95500"/>
    <a:srgbClr val="FF8000"/>
    <a:srgbClr val="F0F0F0"/>
    <a:srgbClr val="FFCC66"/>
    <a:srgbClr val="FF0000"/>
    <a:srgbClr val="D87A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43" d="100"/>
          <a:sy n="143" d="100"/>
        </p:scale>
        <p:origin x="-1528" y="-96"/>
      </p:cViewPr>
      <p:guideLst>
        <p:guide orient="horz" pos="1152"/>
        <p:guide pos="11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" y="1136228"/>
            <a:ext cx="3108960" cy="7840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" y="2072640"/>
            <a:ext cx="2560320" cy="9347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3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2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1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51760" y="146474"/>
            <a:ext cx="822960" cy="3120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" y="146474"/>
            <a:ext cx="2407920" cy="3120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25" y="2350347"/>
            <a:ext cx="3108960" cy="726440"/>
          </a:xfrm>
        </p:spPr>
        <p:txBody>
          <a:bodyPr anchor="t"/>
          <a:lstStyle>
            <a:lvl1pPr algn="l">
              <a:defRPr sz="1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8925" y="1550247"/>
            <a:ext cx="3108960" cy="800100"/>
          </a:xfrm>
        </p:spPr>
        <p:txBody>
          <a:bodyPr anchor="b"/>
          <a:lstStyle>
            <a:lvl1pPr marL="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  <a:lvl2pPr marL="20898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41797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3pPr>
            <a:lvl4pPr marL="626958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4pPr>
            <a:lvl5pPr marL="835944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5pPr>
            <a:lvl6pPr marL="104493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6pPr>
            <a:lvl7pPr marL="1253917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7pPr>
            <a:lvl8pPr marL="14629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8pPr>
            <a:lvl9pPr marL="167188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" y="853441"/>
            <a:ext cx="1615440" cy="2413847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9280" y="853441"/>
            <a:ext cx="1615440" cy="2413847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" y="818727"/>
            <a:ext cx="1616075" cy="341206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08986" indent="0">
              <a:buNone/>
              <a:defRPr sz="900" b="1"/>
            </a:lvl2pPr>
            <a:lvl3pPr marL="417972" indent="0">
              <a:buNone/>
              <a:defRPr sz="800" b="1"/>
            </a:lvl3pPr>
            <a:lvl4pPr marL="626958" indent="0">
              <a:buNone/>
              <a:defRPr sz="700" b="1"/>
            </a:lvl4pPr>
            <a:lvl5pPr marL="835944" indent="0">
              <a:buNone/>
              <a:defRPr sz="700" b="1"/>
            </a:lvl5pPr>
            <a:lvl6pPr marL="1044931" indent="0">
              <a:buNone/>
              <a:defRPr sz="700" b="1"/>
            </a:lvl6pPr>
            <a:lvl7pPr marL="1253917" indent="0">
              <a:buNone/>
              <a:defRPr sz="700" b="1"/>
            </a:lvl7pPr>
            <a:lvl8pPr marL="1462903" indent="0">
              <a:buNone/>
              <a:defRPr sz="700" b="1"/>
            </a:lvl8pPr>
            <a:lvl9pPr marL="1671889" indent="0">
              <a:buNone/>
              <a:defRPr sz="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880" y="1159933"/>
            <a:ext cx="1616075" cy="2107354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8010" y="818727"/>
            <a:ext cx="1616710" cy="341206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08986" indent="0">
              <a:buNone/>
              <a:defRPr sz="900" b="1"/>
            </a:lvl2pPr>
            <a:lvl3pPr marL="417972" indent="0">
              <a:buNone/>
              <a:defRPr sz="800" b="1"/>
            </a:lvl3pPr>
            <a:lvl4pPr marL="626958" indent="0">
              <a:buNone/>
              <a:defRPr sz="700" b="1"/>
            </a:lvl4pPr>
            <a:lvl5pPr marL="835944" indent="0">
              <a:buNone/>
              <a:defRPr sz="700" b="1"/>
            </a:lvl5pPr>
            <a:lvl6pPr marL="1044931" indent="0">
              <a:buNone/>
              <a:defRPr sz="700" b="1"/>
            </a:lvl6pPr>
            <a:lvl7pPr marL="1253917" indent="0">
              <a:buNone/>
              <a:defRPr sz="700" b="1"/>
            </a:lvl7pPr>
            <a:lvl8pPr marL="1462903" indent="0">
              <a:buNone/>
              <a:defRPr sz="700" b="1"/>
            </a:lvl8pPr>
            <a:lvl9pPr marL="1671889" indent="0">
              <a:buNone/>
              <a:defRPr sz="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8010" y="1159933"/>
            <a:ext cx="1616710" cy="2107354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145627"/>
            <a:ext cx="1203325" cy="619760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0020" y="145627"/>
            <a:ext cx="2044700" cy="3121660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" y="765387"/>
            <a:ext cx="1203325" cy="2501900"/>
          </a:xfrm>
        </p:spPr>
        <p:txBody>
          <a:bodyPr/>
          <a:lstStyle>
            <a:lvl1pPr marL="0" indent="0">
              <a:buNone/>
              <a:defRPr sz="600"/>
            </a:lvl1pPr>
            <a:lvl2pPr marL="208986" indent="0">
              <a:buNone/>
              <a:defRPr sz="500"/>
            </a:lvl2pPr>
            <a:lvl3pPr marL="417972" indent="0">
              <a:buNone/>
              <a:defRPr sz="500"/>
            </a:lvl3pPr>
            <a:lvl4pPr marL="626958" indent="0">
              <a:buNone/>
              <a:defRPr sz="400"/>
            </a:lvl4pPr>
            <a:lvl5pPr marL="835944" indent="0">
              <a:buNone/>
              <a:defRPr sz="400"/>
            </a:lvl5pPr>
            <a:lvl6pPr marL="1044931" indent="0">
              <a:buNone/>
              <a:defRPr sz="400"/>
            </a:lvl6pPr>
            <a:lvl7pPr marL="1253917" indent="0">
              <a:buNone/>
              <a:defRPr sz="400"/>
            </a:lvl7pPr>
            <a:lvl8pPr marL="1462903" indent="0">
              <a:buNone/>
              <a:defRPr sz="400"/>
            </a:lvl8pPr>
            <a:lvl9pPr marL="1671889" indent="0">
              <a:buNone/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915" y="2560320"/>
            <a:ext cx="2194560" cy="302260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6915" y="326813"/>
            <a:ext cx="2194560" cy="2194560"/>
          </a:xfrm>
        </p:spPr>
        <p:txBody>
          <a:bodyPr/>
          <a:lstStyle>
            <a:lvl1pPr marL="0" indent="0">
              <a:buNone/>
              <a:defRPr sz="1500"/>
            </a:lvl1pPr>
            <a:lvl2pPr marL="208986" indent="0">
              <a:buNone/>
              <a:defRPr sz="1300"/>
            </a:lvl2pPr>
            <a:lvl3pPr marL="417972" indent="0">
              <a:buNone/>
              <a:defRPr sz="1100"/>
            </a:lvl3pPr>
            <a:lvl4pPr marL="626958" indent="0">
              <a:buNone/>
              <a:defRPr sz="900"/>
            </a:lvl4pPr>
            <a:lvl5pPr marL="835944" indent="0">
              <a:buNone/>
              <a:defRPr sz="900"/>
            </a:lvl5pPr>
            <a:lvl6pPr marL="1044931" indent="0">
              <a:buNone/>
              <a:defRPr sz="900"/>
            </a:lvl6pPr>
            <a:lvl7pPr marL="1253917" indent="0">
              <a:buNone/>
              <a:defRPr sz="900"/>
            </a:lvl7pPr>
            <a:lvl8pPr marL="1462903" indent="0">
              <a:buNone/>
              <a:defRPr sz="900"/>
            </a:lvl8pPr>
            <a:lvl9pPr marL="1671889" indent="0">
              <a:buNone/>
              <a:defRPr sz="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915" y="2862580"/>
            <a:ext cx="2194560" cy="429260"/>
          </a:xfrm>
        </p:spPr>
        <p:txBody>
          <a:bodyPr/>
          <a:lstStyle>
            <a:lvl1pPr marL="0" indent="0">
              <a:buNone/>
              <a:defRPr sz="600"/>
            </a:lvl1pPr>
            <a:lvl2pPr marL="208986" indent="0">
              <a:buNone/>
              <a:defRPr sz="500"/>
            </a:lvl2pPr>
            <a:lvl3pPr marL="417972" indent="0">
              <a:buNone/>
              <a:defRPr sz="500"/>
            </a:lvl3pPr>
            <a:lvl4pPr marL="626958" indent="0">
              <a:buNone/>
              <a:defRPr sz="400"/>
            </a:lvl4pPr>
            <a:lvl5pPr marL="835944" indent="0">
              <a:buNone/>
              <a:defRPr sz="400"/>
            </a:lvl5pPr>
            <a:lvl6pPr marL="1044931" indent="0">
              <a:buNone/>
              <a:defRPr sz="400"/>
            </a:lvl6pPr>
            <a:lvl7pPr marL="1253917" indent="0">
              <a:buNone/>
              <a:defRPr sz="400"/>
            </a:lvl7pPr>
            <a:lvl8pPr marL="1462903" indent="0">
              <a:buNone/>
              <a:defRPr sz="400"/>
            </a:lvl8pPr>
            <a:lvl9pPr marL="1671889" indent="0">
              <a:buNone/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80" y="146474"/>
            <a:ext cx="3291840" cy="609600"/>
          </a:xfrm>
          <a:prstGeom prst="rect">
            <a:avLst/>
          </a:prstGeom>
        </p:spPr>
        <p:txBody>
          <a:bodyPr vert="horz" lIns="41797" tIns="20899" rIns="41797" bIns="2089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" y="853441"/>
            <a:ext cx="3291840" cy="2413847"/>
          </a:xfrm>
          <a:prstGeom prst="rect">
            <a:avLst/>
          </a:prstGeom>
        </p:spPr>
        <p:txBody>
          <a:bodyPr vert="horz" lIns="41797" tIns="20899" rIns="41797" bIns="2089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2880" y="3390054"/>
            <a:ext cx="853440" cy="194733"/>
          </a:xfrm>
          <a:prstGeom prst="rect">
            <a:avLst/>
          </a:prstGeom>
        </p:spPr>
        <p:txBody>
          <a:bodyPr vert="horz" lIns="41797" tIns="20899" rIns="41797" bIns="20899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F58D9-BB25-4C0D-9F67-D0CB407301C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49680" y="3390054"/>
            <a:ext cx="1158240" cy="194733"/>
          </a:xfrm>
          <a:prstGeom prst="rect">
            <a:avLst/>
          </a:prstGeom>
        </p:spPr>
        <p:txBody>
          <a:bodyPr vert="horz" lIns="41797" tIns="20899" rIns="41797" bIns="20899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21280" y="3390054"/>
            <a:ext cx="853440" cy="194733"/>
          </a:xfrm>
          <a:prstGeom prst="rect">
            <a:avLst/>
          </a:prstGeom>
        </p:spPr>
        <p:txBody>
          <a:bodyPr vert="horz" lIns="41797" tIns="20899" rIns="41797" bIns="20899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972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740" indent="-156740" algn="l" defTabSz="41797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39602" indent="-130616" algn="l" defTabSz="417972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522465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31451" indent="-104493" algn="l" defTabSz="417972" rtl="0" eaLnBrk="1" latinLnBrk="0" hangingPunct="1">
        <a:spcBef>
          <a:spcPct val="20000"/>
        </a:spcBef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40438" indent="-104493" algn="l" defTabSz="417972" rtl="0" eaLnBrk="1" latinLnBrk="0" hangingPunct="1">
        <a:spcBef>
          <a:spcPct val="20000"/>
        </a:spcBef>
        <a:buFont typeface="Arial" pitchFamily="34" charset="0"/>
        <a:buChar char="»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9424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8410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67396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776382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208986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417972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26958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35944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931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53917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2903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71889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" y="-1"/>
            <a:ext cx="3657602" cy="3657601"/>
            <a:chOff x="-1" y="-1"/>
            <a:chExt cx="3657602" cy="3657601"/>
          </a:xfrm>
        </p:grpSpPr>
        <p:grpSp>
          <p:nvGrpSpPr>
            <p:cNvPr id="2" name="Group 1"/>
            <p:cNvGrpSpPr/>
            <p:nvPr/>
          </p:nvGrpSpPr>
          <p:grpSpPr>
            <a:xfrm>
              <a:off x="272892" y="114037"/>
              <a:ext cx="3095892" cy="3429526"/>
              <a:chOff x="169949" y="0"/>
              <a:chExt cx="3301778" cy="3657600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1422348" y="0"/>
                <a:ext cx="796981" cy="793215"/>
              </a:xfrm>
              <a:prstGeom prst="ellipse">
                <a:avLst/>
              </a:prstGeom>
              <a:solidFill>
                <a:srgbClr val="CC66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ounded Rectangle 4"/>
              <p:cNvSpPr/>
              <p:nvPr/>
            </p:nvSpPr>
            <p:spPr>
              <a:xfrm>
                <a:off x="1308493" y="339949"/>
                <a:ext cx="1024690" cy="113316"/>
              </a:xfrm>
              <a:prstGeom prst="roundRect">
                <a:avLst>
                  <a:gd name="adj" fmla="val 50000"/>
                </a:avLst>
              </a:prstGeom>
              <a:solidFill>
                <a:srgbClr val="CC66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1536202" y="339949"/>
                <a:ext cx="569272" cy="2266329"/>
              </a:xfrm>
              <a:prstGeom prst="rect">
                <a:avLst/>
              </a:prstGeom>
              <a:solidFill>
                <a:srgbClr val="CC66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1080784" y="679899"/>
                <a:ext cx="2390943" cy="2153012"/>
                <a:chOff x="1295400" y="1143000"/>
                <a:chExt cx="1600200" cy="1447800"/>
              </a:xfrm>
            </p:grpSpPr>
            <p:sp>
              <p:nvSpPr>
                <p:cNvPr id="7" name="Arc 6"/>
                <p:cNvSpPr/>
                <p:nvPr/>
              </p:nvSpPr>
              <p:spPr>
                <a:xfrm>
                  <a:off x="1371600" y="1219200"/>
                  <a:ext cx="1143000" cy="1371600"/>
                </a:xfrm>
                <a:prstGeom prst="arc">
                  <a:avLst>
                    <a:gd name="adj1" fmla="val 16221880"/>
                    <a:gd name="adj2" fmla="val 3102127"/>
                  </a:avLst>
                </a:prstGeom>
                <a:ln w="152400">
                  <a:solidFill>
                    <a:srgbClr val="CC66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Arc 56"/>
                <p:cNvSpPr/>
                <p:nvPr/>
              </p:nvSpPr>
              <p:spPr>
                <a:xfrm>
                  <a:off x="1295400" y="1143000"/>
                  <a:ext cx="1600200" cy="1447800"/>
                </a:xfrm>
                <a:prstGeom prst="arc">
                  <a:avLst>
                    <a:gd name="adj1" fmla="val 15451210"/>
                    <a:gd name="adj2" fmla="val 3102127"/>
                  </a:avLst>
                </a:prstGeom>
                <a:ln w="152400">
                  <a:solidFill>
                    <a:srgbClr val="CC66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169949" y="679899"/>
                <a:ext cx="2390943" cy="2153012"/>
                <a:chOff x="685800" y="1143000"/>
                <a:chExt cx="1600200" cy="1447800"/>
              </a:xfrm>
            </p:grpSpPr>
            <p:sp>
              <p:nvSpPr>
                <p:cNvPr id="60" name="Arc 59"/>
                <p:cNvSpPr/>
                <p:nvPr/>
              </p:nvSpPr>
              <p:spPr>
                <a:xfrm flipH="1">
                  <a:off x="1066800" y="1219200"/>
                  <a:ext cx="1143000" cy="1371600"/>
                </a:xfrm>
                <a:prstGeom prst="arc">
                  <a:avLst>
                    <a:gd name="adj1" fmla="val 16221880"/>
                    <a:gd name="adj2" fmla="val 3102127"/>
                  </a:avLst>
                </a:prstGeom>
                <a:ln w="152400">
                  <a:solidFill>
                    <a:srgbClr val="CC66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Arc 60"/>
                <p:cNvSpPr/>
                <p:nvPr/>
              </p:nvSpPr>
              <p:spPr>
                <a:xfrm flipH="1">
                  <a:off x="685800" y="1143000"/>
                  <a:ext cx="1600200" cy="1447800"/>
                </a:xfrm>
                <a:prstGeom prst="arc">
                  <a:avLst>
                    <a:gd name="adj1" fmla="val 15451210"/>
                    <a:gd name="adj2" fmla="val 3102127"/>
                  </a:avLst>
                </a:prstGeom>
                <a:ln w="152400">
                  <a:solidFill>
                    <a:srgbClr val="CC66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" name="Rectangle 11"/>
              <p:cNvSpPr/>
              <p:nvPr/>
            </p:nvSpPr>
            <p:spPr>
              <a:xfrm>
                <a:off x="511512" y="2492961"/>
                <a:ext cx="2618652" cy="453266"/>
              </a:xfrm>
              <a:prstGeom prst="rect">
                <a:avLst/>
              </a:prstGeom>
              <a:solidFill>
                <a:srgbClr val="8000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707597" y="2492961"/>
                <a:ext cx="2226481" cy="339949"/>
                <a:chOff x="1024470" y="2362200"/>
                <a:chExt cx="1490130" cy="228600"/>
              </a:xfrm>
            </p:grpSpPr>
            <p:sp>
              <p:nvSpPr>
                <p:cNvPr id="10" name="Oval 9"/>
                <p:cNvSpPr/>
                <p:nvPr/>
              </p:nvSpPr>
              <p:spPr>
                <a:xfrm>
                  <a:off x="1024470" y="2362200"/>
                  <a:ext cx="228600" cy="2286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Oval 76"/>
                <p:cNvSpPr/>
                <p:nvPr/>
              </p:nvSpPr>
              <p:spPr>
                <a:xfrm>
                  <a:off x="1276776" y="2362200"/>
                  <a:ext cx="228600" cy="2286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Oval 77"/>
                <p:cNvSpPr/>
                <p:nvPr/>
              </p:nvSpPr>
              <p:spPr>
                <a:xfrm>
                  <a:off x="1529082" y="2362200"/>
                  <a:ext cx="228600" cy="2286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Oval 78"/>
                <p:cNvSpPr/>
                <p:nvPr/>
              </p:nvSpPr>
              <p:spPr>
                <a:xfrm>
                  <a:off x="1781388" y="2362200"/>
                  <a:ext cx="228600" cy="2286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Oval 79"/>
                <p:cNvSpPr/>
                <p:nvPr/>
              </p:nvSpPr>
              <p:spPr>
                <a:xfrm>
                  <a:off x="2033694" y="2362200"/>
                  <a:ext cx="228600" cy="2286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Oval 94"/>
                <p:cNvSpPr/>
                <p:nvPr/>
              </p:nvSpPr>
              <p:spPr>
                <a:xfrm>
                  <a:off x="2286000" y="2362200"/>
                  <a:ext cx="228600" cy="2286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3" name="Rectangle 12"/>
              <p:cNvSpPr/>
              <p:nvPr/>
            </p:nvSpPr>
            <p:spPr>
              <a:xfrm>
                <a:off x="511512" y="3021774"/>
                <a:ext cx="2618652" cy="566582"/>
              </a:xfrm>
              <a:prstGeom prst="rect">
                <a:avLst/>
              </a:prstGeom>
              <a:solidFill>
                <a:srgbClr val="CC66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5" name="Group 24"/>
              <p:cNvGrpSpPr/>
              <p:nvPr/>
            </p:nvGrpSpPr>
            <p:grpSpPr>
              <a:xfrm>
                <a:off x="460910" y="3103608"/>
                <a:ext cx="2732506" cy="339949"/>
                <a:chOff x="914400" y="2819400"/>
                <a:chExt cx="1828800" cy="228600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914400" y="2819400"/>
                  <a:ext cx="228600" cy="2286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96" name="Oval 95"/>
                <p:cNvSpPr/>
                <p:nvPr/>
              </p:nvSpPr>
              <p:spPr>
                <a:xfrm>
                  <a:off x="1314450" y="2819400"/>
                  <a:ext cx="228600" cy="2286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1" name="Oval 100"/>
                <p:cNvSpPr/>
                <p:nvPr/>
              </p:nvSpPr>
              <p:spPr>
                <a:xfrm>
                  <a:off x="1714500" y="2819400"/>
                  <a:ext cx="228600" cy="2286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2" name="Oval 101"/>
                <p:cNvSpPr/>
                <p:nvPr/>
              </p:nvSpPr>
              <p:spPr>
                <a:xfrm>
                  <a:off x="2114550" y="2819400"/>
                  <a:ext cx="228600" cy="2286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6" name="Oval 105"/>
                <p:cNvSpPr/>
                <p:nvPr/>
              </p:nvSpPr>
              <p:spPr>
                <a:xfrm>
                  <a:off x="2514600" y="2819400"/>
                  <a:ext cx="228600" cy="2286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511512" y="3544284"/>
                <a:ext cx="2618652" cy="113316"/>
                <a:chOff x="914400" y="3069165"/>
                <a:chExt cx="1752600" cy="76200"/>
              </a:xfrm>
              <a:solidFill>
                <a:srgbClr val="B95500"/>
              </a:solidFill>
            </p:grpSpPr>
            <p:sp>
              <p:nvSpPr>
                <p:cNvPr id="15" name="Oval 14"/>
                <p:cNvSpPr/>
                <p:nvPr/>
              </p:nvSpPr>
              <p:spPr>
                <a:xfrm>
                  <a:off x="914400" y="3069165"/>
                  <a:ext cx="76200" cy="76200"/>
                </a:xfrm>
                <a:prstGeom prst="ellipse">
                  <a:avLst/>
                </a:prstGeom>
                <a:solidFill>
                  <a:srgbClr val="8000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7" name="Oval 106"/>
                <p:cNvSpPr/>
                <p:nvPr/>
              </p:nvSpPr>
              <p:spPr>
                <a:xfrm>
                  <a:off x="1043354" y="3069165"/>
                  <a:ext cx="76200" cy="76200"/>
                </a:xfrm>
                <a:prstGeom prst="ellipse">
                  <a:avLst/>
                </a:prstGeom>
                <a:solidFill>
                  <a:srgbClr val="8000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Oval 107"/>
                <p:cNvSpPr/>
                <p:nvPr/>
              </p:nvSpPr>
              <p:spPr>
                <a:xfrm>
                  <a:off x="1172308" y="3069165"/>
                  <a:ext cx="76200" cy="76200"/>
                </a:xfrm>
                <a:prstGeom prst="ellipse">
                  <a:avLst/>
                </a:prstGeom>
                <a:solidFill>
                  <a:srgbClr val="8000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Oval 108"/>
                <p:cNvSpPr/>
                <p:nvPr/>
              </p:nvSpPr>
              <p:spPr>
                <a:xfrm>
                  <a:off x="1301262" y="3069165"/>
                  <a:ext cx="76200" cy="76200"/>
                </a:xfrm>
                <a:prstGeom prst="ellipse">
                  <a:avLst/>
                </a:prstGeom>
                <a:solidFill>
                  <a:srgbClr val="8000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0" name="Oval 109"/>
                <p:cNvSpPr/>
                <p:nvPr/>
              </p:nvSpPr>
              <p:spPr>
                <a:xfrm>
                  <a:off x="1430216" y="3069165"/>
                  <a:ext cx="76200" cy="76200"/>
                </a:xfrm>
                <a:prstGeom prst="ellipse">
                  <a:avLst/>
                </a:prstGeom>
                <a:solidFill>
                  <a:srgbClr val="8000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Oval 110"/>
                <p:cNvSpPr/>
                <p:nvPr/>
              </p:nvSpPr>
              <p:spPr>
                <a:xfrm>
                  <a:off x="1559170" y="3069165"/>
                  <a:ext cx="76200" cy="76200"/>
                </a:xfrm>
                <a:prstGeom prst="ellipse">
                  <a:avLst/>
                </a:prstGeom>
                <a:solidFill>
                  <a:srgbClr val="8000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Oval 111"/>
                <p:cNvSpPr/>
                <p:nvPr/>
              </p:nvSpPr>
              <p:spPr>
                <a:xfrm>
                  <a:off x="1688124" y="3069165"/>
                  <a:ext cx="76200" cy="76200"/>
                </a:xfrm>
                <a:prstGeom prst="ellipse">
                  <a:avLst/>
                </a:prstGeom>
                <a:solidFill>
                  <a:srgbClr val="8000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3" name="Oval 112"/>
                <p:cNvSpPr/>
                <p:nvPr/>
              </p:nvSpPr>
              <p:spPr>
                <a:xfrm>
                  <a:off x="1817078" y="3069165"/>
                  <a:ext cx="76200" cy="76200"/>
                </a:xfrm>
                <a:prstGeom prst="ellipse">
                  <a:avLst/>
                </a:prstGeom>
                <a:solidFill>
                  <a:srgbClr val="8000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Oval 113"/>
                <p:cNvSpPr/>
                <p:nvPr/>
              </p:nvSpPr>
              <p:spPr>
                <a:xfrm>
                  <a:off x="1946032" y="3069165"/>
                  <a:ext cx="76200" cy="76200"/>
                </a:xfrm>
                <a:prstGeom prst="ellipse">
                  <a:avLst/>
                </a:prstGeom>
                <a:solidFill>
                  <a:srgbClr val="8000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Oval 114"/>
                <p:cNvSpPr/>
                <p:nvPr/>
              </p:nvSpPr>
              <p:spPr>
                <a:xfrm>
                  <a:off x="2074986" y="3069165"/>
                  <a:ext cx="76200" cy="76200"/>
                </a:xfrm>
                <a:prstGeom prst="ellipse">
                  <a:avLst/>
                </a:prstGeom>
                <a:solidFill>
                  <a:srgbClr val="8000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Oval 115"/>
                <p:cNvSpPr/>
                <p:nvPr/>
              </p:nvSpPr>
              <p:spPr>
                <a:xfrm>
                  <a:off x="2203940" y="3069165"/>
                  <a:ext cx="76200" cy="76200"/>
                </a:xfrm>
                <a:prstGeom prst="ellipse">
                  <a:avLst/>
                </a:prstGeom>
                <a:solidFill>
                  <a:srgbClr val="8000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Oval 116"/>
                <p:cNvSpPr/>
                <p:nvPr/>
              </p:nvSpPr>
              <p:spPr>
                <a:xfrm>
                  <a:off x="2332894" y="3069165"/>
                  <a:ext cx="76200" cy="76200"/>
                </a:xfrm>
                <a:prstGeom prst="ellipse">
                  <a:avLst/>
                </a:prstGeom>
                <a:solidFill>
                  <a:srgbClr val="8000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8" name="Oval 117"/>
                <p:cNvSpPr/>
                <p:nvPr/>
              </p:nvSpPr>
              <p:spPr>
                <a:xfrm>
                  <a:off x="2461848" y="3069165"/>
                  <a:ext cx="76200" cy="76200"/>
                </a:xfrm>
                <a:prstGeom prst="ellipse">
                  <a:avLst/>
                </a:prstGeom>
                <a:solidFill>
                  <a:srgbClr val="8000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9" name="Oval 118"/>
                <p:cNvSpPr/>
                <p:nvPr/>
              </p:nvSpPr>
              <p:spPr>
                <a:xfrm>
                  <a:off x="2590800" y="3069165"/>
                  <a:ext cx="76200" cy="76200"/>
                </a:xfrm>
                <a:prstGeom prst="ellipse">
                  <a:avLst/>
                </a:prstGeom>
                <a:solidFill>
                  <a:srgbClr val="8000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682294" y="2448888"/>
                <a:ext cx="2277088" cy="226633"/>
                <a:chOff x="990600" y="2332563"/>
                <a:chExt cx="1524000" cy="152400"/>
              </a:xfrm>
              <a:solidFill>
                <a:srgbClr val="FF8000"/>
              </a:solidFill>
            </p:grpSpPr>
            <p:sp>
              <p:nvSpPr>
                <p:cNvPr id="9" name="Oval 8"/>
                <p:cNvSpPr/>
                <p:nvPr/>
              </p:nvSpPr>
              <p:spPr>
                <a:xfrm>
                  <a:off x="1115291" y="2332563"/>
                  <a:ext cx="152400" cy="152400"/>
                </a:xfrm>
                <a:prstGeom prst="ellipse">
                  <a:avLst/>
                </a:prstGeom>
                <a:solidFill>
                  <a:srgbClr val="CC66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2" name="Oval 61"/>
                <p:cNvSpPr/>
                <p:nvPr/>
              </p:nvSpPr>
              <p:spPr>
                <a:xfrm>
                  <a:off x="1239982" y="2332563"/>
                  <a:ext cx="152400" cy="152400"/>
                </a:xfrm>
                <a:prstGeom prst="ellipse">
                  <a:avLst/>
                </a:prstGeom>
                <a:solidFill>
                  <a:srgbClr val="CC66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>
                  <a:off x="1364673" y="2332563"/>
                  <a:ext cx="152400" cy="152400"/>
                </a:xfrm>
                <a:prstGeom prst="ellipse">
                  <a:avLst/>
                </a:prstGeom>
                <a:solidFill>
                  <a:srgbClr val="CC66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>
                  <a:off x="1489364" y="2332563"/>
                  <a:ext cx="152400" cy="152400"/>
                </a:xfrm>
                <a:prstGeom prst="ellipse">
                  <a:avLst/>
                </a:prstGeom>
                <a:solidFill>
                  <a:srgbClr val="CC66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6" name="Oval 65"/>
                <p:cNvSpPr/>
                <p:nvPr/>
              </p:nvSpPr>
              <p:spPr>
                <a:xfrm>
                  <a:off x="1614055" y="2332563"/>
                  <a:ext cx="152400" cy="152400"/>
                </a:xfrm>
                <a:prstGeom prst="ellipse">
                  <a:avLst/>
                </a:prstGeom>
                <a:solidFill>
                  <a:srgbClr val="CC66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7" name="Oval 66"/>
                <p:cNvSpPr/>
                <p:nvPr/>
              </p:nvSpPr>
              <p:spPr>
                <a:xfrm>
                  <a:off x="1738746" y="2332563"/>
                  <a:ext cx="152400" cy="152400"/>
                </a:xfrm>
                <a:prstGeom prst="ellipse">
                  <a:avLst/>
                </a:prstGeom>
                <a:solidFill>
                  <a:srgbClr val="CC66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9" name="Oval 68"/>
                <p:cNvSpPr/>
                <p:nvPr/>
              </p:nvSpPr>
              <p:spPr>
                <a:xfrm>
                  <a:off x="1863437" y="2332563"/>
                  <a:ext cx="152400" cy="152400"/>
                </a:xfrm>
                <a:prstGeom prst="ellipse">
                  <a:avLst/>
                </a:prstGeom>
                <a:solidFill>
                  <a:srgbClr val="CC66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1" name="Oval 70"/>
                <p:cNvSpPr/>
                <p:nvPr/>
              </p:nvSpPr>
              <p:spPr>
                <a:xfrm>
                  <a:off x="1988128" y="2332563"/>
                  <a:ext cx="152400" cy="152400"/>
                </a:xfrm>
                <a:prstGeom prst="ellipse">
                  <a:avLst/>
                </a:prstGeom>
                <a:solidFill>
                  <a:srgbClr val="CC66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3" name="Oval 72"/>
                <p:cNvSpPr/>
                <p:nvPr/>
              </p:nvSpPr>
              <p:spPr>
                <a:xfrm>
                  <a:off x="2112819" y="2332563"/>
                  <a:ext cx="152400" cy="152400"/>
                </a:xfrm>
                <a:prstGeom prst="ellipse">
                  <a:avLst/>
                </a:prstGeom>
                <a:solidFill>
                  <a:srgbClr val="CC66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5" name="Oval 74"/>
                <p:cNvSpPr/>
                <p:nvPr/>
              </p:nvSpPr>
              <p:spPr>
                <a:xfrm>
                  <a:off x="2237510" y="2332563"/>
                  <a:ext cx="152400" cy="152400"/>
                </a:xfrm>
                <a:prstGeom prst="ellipse">
                  <a:avLst/>
                </a:prstGeom>
                <a:solidFill>
                  <a:srgbClr val="CC66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0" name="Oval 119"/>
                <p:cNvSpPr/>
                <p:nvPr/>
              </p:nvSpPr>
              <p:spPr>
                <a:xfrm>
                  <a:off x="2362200" y="2332563"/>
                  <a:ext cx="152400" cy="152400"/>
                </a:xfrm>
                <a:prstGeom prst="ellipse">
                  <a:avLst/>
                </a:prstGeom>
                <a:solidFill>
                  <a:srgbClr val="CC66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1" name="Oval 120"/>
                <p:cNvSpPr/>
                <p:nvPr/>
              </p:nvSpPr>
              <p:spPr>
                <a:xfrm>
                  <a:off x="990600" y="2332563"/>
                  <a:ext cx="152400" cy="152400"/>
                </a:xfrm>
                <a:prstGeom prst="ellipse">
                  <a:avLst/>
                </a:prstGeom>
                <a:solidFill>
                  <a:srgbClr val="CC66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27" name="Hexagon 26"/>
              <p:cNvSpPr/>
              <p:nvPr/>
            </p:nvSpPr>
            <p:spPr>
              <a:xfrm>
                <a:off x="1635764" y="1669254"/>
                <a:ext cx="370148" cy="319093"/>
              </a:xfrm>
              <a:prstGeom prst="hexagon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6" name="Rectangle 55"/>
            <p:cNvSpPr/>
            <p:nvPr/>
          </p:nvSpPr>
          <p:spPr>
            <a:xfrm>
              <a:off x="-1" y="-1"/>
              <a:ext cx="3657602" cy="3657601"/>
            </a:xfrm>
            <a:prstGeom prst="rect">
              <a:avLst/>
            </a:prstGeom>
            <a:noFill/>
            <a:ln w="152400" cmpd="sng">
              <a:solidFill>
                <a:srgbClr val="A0A0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3965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12581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Charles E. Leiserson</dc:creator>
  <cp:lastModifiedBy>Charles E. Leiserson</cp:lastModifiedBy>
  <cp:revision>703</cp:revision>
  <dcterms:created xsi:type="dcterms:W3CDTF">2012-03-01T01:29:47Z</dcterms:created>
  <dcterms:modified xsi:type="dcterms:W3CDTF">2012-10-24T04:43:24Z</dcterms:modified>
</cp:coreProperties>
</file>