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57600" cy="3657600"/>
  <p:notesSz cx="6858000" cy="9144000"/>
  <p:defaultTextStyle>
    <a:defPPr>
      <a:defRPr lang="en-US"/>
    </a:defPPr>
    <a:lvl1pPr marL="0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8986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7972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26958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35944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44931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53917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62903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71889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0A0A0"/>
    <a:srgbClr val="C8C8C8"/>
    <a:srgbClr val="8000FF"/>
    <a:srgbClr val="A960FF"/>
    <a:srgbClr val="B95500"/>
    <a:srgbClr val="FF8000"/>
    <a:srgbClr val="F0F0F0"/>
    <a:srgbClr val="0000FF"/>
    <a:srgbClr val="4B00CD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200" d="100"/>
          <a:sy n="200" d="100"/>
        </p:scale>
        <p:origin x="-1808" y="-224"/>
      </p:cViewPr>
      <p:guideLst>
        <p:guide orient="horz" pos="1056"/>
        <p:guide pos="13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136228"/>
            <a:ext cx="310896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2072640"/>
            <a:ext cx="256032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" y="146474"/>
            <a:ext cx="82296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" y="146474"/>
            <a:ext cx="240792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2350347"/>
            <a:ext cx="3108960" cy="726440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" y="1550247"/>
            <a:ext cx="3108960" cy="800100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89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79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2695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3594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449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5391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629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71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18727"/>
            <a:ext cx="1616075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" y="1159933"/>
            <a:ext cx="1616075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" y="818727"/>
            <a:ext cx="1616710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" y="1159933"/>
            <a:ext cx="1616710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5627"/>
            <a:ext cx="1203325" cy="6197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" y="145627"/>
            <a:ext cx="2044700" cy="312166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765387"/>
            <a:ext cx="1203325" cy="250190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" y="2560320"/>
            <a:ext cx="2194560" cy="3022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" y="326813"/>
            <a:ext cx="2194560" cy="2194560"/>
          </a:xfrm>
        </p:spPr>
        <p:txBody>
          <a:bodyPr/>
          <a:lstStyle>
            <a:lvl1pPr marL="0" indent="0">
              <a:buNone/>
              <a:defRPr sz="1500"/>
            </a:lvl1pPr>
            <a:lvl2pPr marL="208986" indent="0">
              <a:buNone/>
              <a:defRPr sz="1300"/>
            </a:lvl2pPr>
            <a:lvl3pPr marL="417972" indent="0">
              <a:buNone/>
              <a:defRPr sz="1100"/>
            </a:lvl3pPr>
            <a:lvl4pPr marL="626958" indent="0">
              <a:buNone/>
              <a:defRPr sz="900"/>
            </a:lvl4pPr>
            <a:lvl5pPr marL="835944" indent="0">
              <a:buNone/>
              <a:defRPr sz="900"/>
            </a:lvl5pPr>
            <a:lvl6pPr marL="1044931" indent="0">
              <a:buNone/>
              <a:defRPr sz="900"/>
            </a:lvl6pPr>
            <a:lvl7pPr marL="1253917" indent="0">
              <a:buNone/>
              <a:defRPr sz="900"/>
            </a:lvl7pPr>
            <a:lvl8pPr marL="1462903" indent="0">
              <a:buNone/>
              <a:defRPr sz="900"/>
            </a:lvl8pPr>
            <a:lvl9pPr marL="1671889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" y="2862580"/>
            <a:ext cx="2194560" cy="42926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46474"/>
            <a:ext cx="3291840" cy="609600"/>
          </a:xfrm>
          <a:prstGeom prst="rect">
            <a:avLst/>
          </a:prstGeom>
        </p:spPr>
        <p:txBody>
          <a:bodyPr vert="horz" lIns="41797" tIns="20899" rIns="41797" bIns="208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53441"/>
            <a:ext cx="3291840" cy="2413847"/>
          </a:xfrm>
          <a:prstGeom prst="rect">
            <a:avLst/>
          </a:prstGeom>
        </p:spPr>
        <p:txBody>
          <a:bodyPr vert="horz" lIns="41797" tIns="20899" rIns="41797" bIns="208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58D9-BB25-4C0D-9F67-D0CB407301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" y="3390054"/>
            <a:ext cx="11582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972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40" indent="-156740" algn="l" defTabSz="41797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02" indent="-130616" algn="l" defTabSz="417972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65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1451" indent="-104493" algn="l" defTabSz="417972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438" indent="-104493" algn="l" defTabSz="417972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424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410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396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382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86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7972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26958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5944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931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917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903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889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6200000">
            <a:off x="0" y="0"/>
            <a:ext cx="3657600" cy="3657600"/>
          </a:xfrm>
          <a:prstGeom prst="rtTriangle">
            <a:avLst/>
          </a:prstGeom>
          <a:solidFill>
            <a:srgbClr val="F0F0F0"/>
          </a:solidFill>
          <a:ln w="228600" cmpd="sng">
            <a:solidFill>
              <a:srgbClr val="B95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rot="16200000">
            <a:off x="457200" y="457200"/>
            <a:ext cx="3200400" cy="3200400"/>
          </a:xfrm>
          <a:prstGeom prst="rtTriangle">
            <a:avLst/>
          </a:prstGeom>
          <a:solidFill>
            <a:srgbClr val="B95500"/>
          </a:solidFill>
          <a:ln w="152400" cmpd="sng">
            <a:solidFill>
              <a:srgbClr val="B95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-1" y="-1"/>
            <a:ext cx="3657602" cy="3657601"/>
          </a:xfrm>
          <a:prstGeom prst="rect">
            <a:avLst/>
          </a:prstGeom>
          <a:noFill/>
          <a:ln w="152400" cmpd="sng">
            <a:solidFill>
              <a:srgbClr val="A0A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Triangle 23"/>
          <p:cNvSpPr/>
          <p:nvPr/>
        </p:nvSpPr>
        <p:spPr>
          <a:xfrm rot="16200000">
            <a:off x="762000" y="761999"/>
            <a:ext cx="2692402" cy="2692402"/>
          </a:xfrm>
          <a:prstGeom prst="rtTriangle">
            <a:avLst/>
          </a:prstGeom>
          <a:solidFill>
            <a:srgbClr val="FF8000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>
            <a:stCxn id="24" idx="4"/>
            <a:endCxn id="24" idx="0"/>
          </p:cNvCxnSpPr>
          <p:nvPr/>
        </p:nvCxnSpPr>
        <p:spPr>
          <a:xfrm flipH="1">
            <a:off x="762000" y="761999"/>
            <a:ext cx="2692402" cy="2692402"/>
          </a:xfrm>
          <a:prstGeom prst="line">
            <a:avLst/>
          </a:prstGeom>
          <a:ln w="152400" cap="sq">
            <a:solidFill>
              <a:srgbClr val="B955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 E. Leiserson</dc:creator>
  <cp:lastModifiedBy>Charles E. Leiserson</cp:lastModifiedBy>
  <cp:revision>709</cp:revision>
  <dcterms:created xsi:type="dcterms:W3CDTF">2012-03-01T01:29:47Z</dcterms:created>
  <dcterms:modified xsi:type="dcterms:W3CDTF">2012-10-24T04:46:03Z</dcterms:modified>
</cp:coreProperties>
</file>